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81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337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69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40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98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40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00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20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761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83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546C-963E-40BD-99FB-38B1C35B175B}" type="datetimeFigureOut">
              <a:rPr lang="th-TH" smtClean="0"/>
              <a:t>06/01/66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20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72516" cy="10953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870" y="5908430"/>
            <a:ext cx="2675130" cy="94956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2468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Orn</cp:lastModifiedBy>
  <cp:revision>6</cp:revision>
  <dcterms:created xsi:type="dcterms:W3CDTF">2021-02-02T06:19:38Z</dcterms:created>
  <dcterms:modified xsi:type="dcterms:W3CDTF">2023-01-06T08:37:59Z</dcterms:modified>
</cp:coreProperties>
</file>